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1696fc91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531696fc91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531696fc91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1696fc9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31696fc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1696fc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1696fc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4c8beef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4c8beef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c8beef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4c8beef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31696fc9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31696fc9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1696fc9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31696fc9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1696fc9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1696fc9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31696fc9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31696fc9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31696fc9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31696fc9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31696fc9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31696fc9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1696fc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1696fc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1696fc9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31696fc9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1696fc9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31696fc9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31696fc9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31696fc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31696fc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31696fc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31696fc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31696fc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31696fc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31696fc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1696fc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31696fc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1696fc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31696fc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1696fc9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31696fc9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hyperlink" Target="https://doi.org/10.48550/arXiv.2306.1309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doi.org/10.48550/arXiv.2306.1309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ps.python.org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Q4qLPMCKdjn-iGgXV_8wujDmvDpSI1ul?usp=share_link" TargetMode="External"/><Relationship Id="rId4" Type="http://schemas.openxmlformats.org/officeDocument/2006/relationships/hyperlink" Target="https://drive.google.com/drive/folders/1Q4qLPMCKdjn-iGgXV_8wujDmvDpSI1ul?usp=share_link" TargetMode="External"/><Relationship Id="rId5" Type="http://schemas.openxmlformats.org/officeDocument/2006/relationships/hyperlink" Target="https://www.codabench.org/competitions/7834/?secret_key=3ee0f511-d399-4221-b897-98cb11701cb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4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2025/05/07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Inspection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829400" y="572700"/>
            <a:ext cx="3071700" cy="4123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train/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snow-1600.png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clean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snow_clean-1600.png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test/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99.png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3" title="rain_clean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800" y="26185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 title="snow_clean-16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800" y="384852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 title="rain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800" y="1586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 title="snow-16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700" y="1365213"/>
            <a:ext cx="11328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2778600" y="10415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2778600" y="16233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778600" y="2285400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778500" y="2903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3"/>
          <p:cNvCxnSpPr>
            <a:endCxn id="171" idx="1"/>
          </p:cNvCxnSpPr>
          <p:nvPr/>
        </p:nvCxnSpPr>
        <p:spPr>
          <a:xfrm flipH="1" rot="10800000">
            <a:off x="3911400" y="725075"/>
            <a:ext cx="2270400" cy="58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3"/>
          <p:cNvCxnSpPr>
            <a:stCxn id="176" idx="3"/>
            <a:endCxn id="170" idx="1"/>
          </p:cNvCxnSpPr>
          <p:nvPr/>
        </p:nvCxnSpPr>
        <p:spPr>
          <a:xfrm>
            <a:off x="4359200" y="3190075"/>
            <a:ext cx="1822500" cy="1224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23"/>
          <p:cNvCxnSpPr>
            <a:stCxn id="174" idx="3"/>
            <a:endCxn id="172" idx="1"/>
          </p:cNvCxnSpPr>
          <p:nvPr/>
        </p:nvCxnSpPr>
        <p:spPr>
          <a:xfrm>
            <a:off x="3911400" y="1888200"/>
            <a:ext cx="2270400" cy="43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3"/>
          <p:cNvCxnSpPr>
            <a:stCxn id="175" idx="3"/>
            <a:endCxn id="169" idx="1"/>
          </p:cNvCxnSpPr>
          <p:nvPr/>
        </p:nvCxnSpPr>
        <p:spPr>
          <a:xfrm>
            <a:off x="4359300" y="2571750"/>
            <a:ext cx="1822500" cy="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" name="Google Shape;181;p23"/>
          <p:cNvSpPr/>
          <p:nvPr/>
        </p:nvSpPr>
        <p:spPr>
          <a:xfrm>
            <a:off x="2437575" y="3969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545200" y="4741575"/>
            <a:ext cx="40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 images are named generically (e.g., 0.png to 99.png) and do not reveal the type of degradation.</a:t>
            </a:r>
            <a:endParaRPr sz="12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Output Format Example for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0" y="572700"/>
            <a:ext cx="6870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are required to submit a file named pred.npz. This file should contain a set of images from your dataset, stored in a dictionary-like format using NumPy.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Keys are the filenames of the original images (e.g., '0.png', '1.png', …)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are NumPy arrays of shape (3, H, W) representing the RGB image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Shape explanation: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3 channels (Red, Green, Blue)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Height and Width match the original image size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can be uint8 (0–255)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may take some time—please plan accordingly and submit on time.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325" y="2087550"/>
            <a:ext cx="2215601" cy="27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0" y="572700"/>
            <a:ext cx="8688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 are often designed for specific tasks (e.g., denoising, deblurring).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images may suffer from multiple and unknown degradations.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AirNet uses contrastive learning to distinguish degradation types.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Relies on a two-stage training process and an additional encoder, increasing computational cost.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produce fully disentangled representations of corruptions.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 utilizes prompts, which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a set of tunable parameters that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crucial discriminative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various types of image degradation.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5" title="截圖 2025-05-05 下午2.4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775" y="3050088"/>
            <a:ext cx="3297603" cy="1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 title="截圖 2025-05-06 下午2.44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5" y="3278092"/>
            <a:ext cx="3489526" cy="138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6" title="截圖 2025-05-05 下午2.46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800738"/>
            <a:ext cx="8183726" cy="3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900" y="604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35500" y="713500"/>
            <a:ext cx="8908500" cy="4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to place your GitHub link at the beginning of the report.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elaborate on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modificaion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Describe your findings and list/plot your model performance (e.g., training curve, confusion matrix, etc.)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predicted clean images.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repo and run it is not enough.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the pros and cons?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96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 of model output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different parameter settings.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b="1"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392775" y="1574076"/>
            <a:ext cx="198000" cy="1250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-81750" y="1892822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900" y="3516197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0" y="572700"/>
            <a:ext cx="87606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Runable codes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848000" y="4624400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164250" y="2368200"/>
            <a:ext cx="3683750" cy="2661200"/>
            <a:chOff x="88050" y="2139600"/>
            <a:chExt cx="3683750" cy="2661200"/>
          </a:xfrm>
        </p:grpSpPr>
        <p:pic>
          <p:nvPicPr>
            <p:cNvPr id="225" name="Google Shape;22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050" y="2139600"/>
              <a:ext cx="3683750" cy="266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8"/>
            <p:cNvSpPr txBox="1"/>
            <p:nvPr/>
          </p:nvSpPr>
          <p:spPr>
            <a:xfrm>
              <a:off x="3219867" y="2147883"/>
              <a:ext cx="543600" cy="295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CACACA"/>
                  </a:solidFill>
                </a:rPr>
                <a:t>HW4</a:t>
              </a:r>
              <a:endParaRPr b="1" sz="1200">
                <a:solidFill>
                  <a:srgbClr val="CACACA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(70%)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0" y="572700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weak-baseline (PSNR &lt; w.baseline): S = 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&gt;= w.baseline &amp; PSNR &lt; s.baseline): (70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w.baseline) / (s.baseline - w.baseline) * (85 - 70))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s.baseline) /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.rank3 - s.baseline) * (100 - 85))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Rank1,2,3 = 100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704225" y="3667975"/>
            <a:ext cx="6968400" cy="1072550"/>
            <a:chOff x="514375" y="3820375"/>
            <a:chExt cx="6968400" cy="1072550"/>
          </a:xfrm>
        </p:grpSpPr>
        <p:cxnSp>
          <p:nvCxnSpPr>
            <p:cNvPr id="234" name="Google Shape;234;p29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9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(26)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7" name="Google Shape;237;p29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9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9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p29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29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4" name="Google Shape;244;p29"/>
          <p:cNvSpPr txBox="1"/>
          <p:nvPr/>
        </p:nvSpPr>
        <p:spPr>
          <a:xfrm>
            <a:off x="311700" y="3719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11700" y="4269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</a:t>
            </a: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9"/>
          <p:cNvSpPr/>
          <p:nvPr/>
        </p:nvSpPr>
        <p:spPr>
          <a:xfrm rot="5400000">
            <a:off x="5324769" y="3182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7" name="Google Shape;247;p29"/>
          <p:cNvSpPr/>
          <p:nvPr/>
        </p:nvSpPr>
        <p:spPr>
          <a:xfrm rot="5400000">
            <a:off x="3435269" y="3206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9236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0341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ID&gt;_HW4.zip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penalty of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complete the assignment by yourself. Students engaged in plagiarism will be penalized heavily. Super serious penalty.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Deadline: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05/28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(80%):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reliability: GitHub (10%)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additional experiments to further improve the model and analyze their results.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make it longer.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first! We will reply as soon as possible.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4" name="Google Shape;284;p34" title="164695726843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0" y="445025"/>
            <a:ext cx="3488475" cy="41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and sample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 to the competition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an account on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“pred.npz”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7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type: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Degraded images (2 types: Rain and Snow)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/ Validation: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corresponding clean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images corresponding to each degraded image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(Peak Signal-to-Noise Ratio)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 title="rain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75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title="rain_clean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300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snow_clean-159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4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snow-159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6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6547725" y="3384988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547725" y="1082750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Requirement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0" y="572700"/>
            <a:ext cx="91440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single model capable of restoring both types of degraded images (Rain and Snow).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is allowed.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Only pure vision-based models are permitted (vision-language models are not allowed).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may modify components/modules of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improve performance. In your report, you must: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Elaborate on the key design or contribution of PromptIR.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the modifications you made to improve the model performance.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Cite the paper properly.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Pretrained weights are not allowed — the model must be trained from scratch.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